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8"/>
  </p:notesMasterIdLst>
  <p:sldIdLst>
    <p:sldId id="256" r:id="rId2"/>
    <p:sldId id="403" r:id="rId3"/>
    <p:sldId id="548" r:id="rId4"/>
    <p:sldId id="583" r:id="rId5"/>
    <p:sldId id="499" r:id="rId6"/>
    <p:sldId id="508" r:id="rId7"/>
    <p:sldId id="530" r:id="rId8"/>
    <p:sldId id="531" r:id="rId9"/>
    <p:sldId id="553" r:id="rId10"/>
    <p:sldId id="536" r:id="rId11"/>
    <p:sldId id="535" r:id="rId12"/>
    <p:sldId id="560" r:id="rId13"/>
    <p:sldId id="538" r:id="rId14"/>
    <p:sldId id="540" r:id="rId15"/>
    <p:sldId id="561" r:id="rId16"/>
    <p:sldId id="541" r:id="rId17"/>
    <p:sldId id="559" r:id="rId18"/>
    <p:sldId id="562" r:id="rId19"/>
    <p:sldId id="542" r:id="rId20"/>
    <p:sldId id="544" r:id="rId21"/>
    <p:sldId id="563" r:id="rId22"/>
    <p:sldId id="545" r:id="rId23"/>
    <p:sldId id="546" r:id="rId24"/>
    <p:sldId id="547" r:id="rId25"/>
    <p:sldId id="578" r:id="rId26"/>
    <p:sldId id="554" r:id="rId27"/>
    <p:sldId id="566" r:id="rId28"/>
    <p:sldId id="555" r:id="rId29"/>
    <p:sldId id="575" r:id="rId30"/>
    <p:sldId id="565" r:id="rId31"/>
    <p:sldId id="567" r:id="rId32"/>
    <p:sldId id="568" r:id="rId33"/>
    <p:sldId id="569" r:id="rId34"/>
    <p:sldId id="570" r:id="rId35"/>
    <p:sldId id="571" r:id="rId36"/>
    <p:sldId id="572" r:id="rId37"/>
    <p:sldId id="579" r:id="rId38"/>
    <p:sldId id="584" r:id="rId39"/>
    <p:sldId id="581" r:id="rId40"/>
    <p:sldId id="582" r:id="rId41"/>
    <p:sldId id="585" r:id="rId42"/>
    <p:sldId id="557" r:id="rId43"/>
    <p:sldId id="564" r:id="rId44"/>
    <p:sldId id="556" r:id="rId45"/>
    <p:sldId id="558" r:id="rId46"/>
    <p:sldId id="574" r:id="rId4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025249"/>
    <a:srgbClr val="EF7D1D"/>
    <a:srgbClr val="9E60B8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198"/>
    <p:restoredTop sz="96911" autoAdjust="0"/>
  </p:normalViewPr>
  <p:slideViewPr>
    <p:cSldViewPr snapToGrid="0" snapToObjects="1">
      <p:cViewPr varScale="1">
        <p:scale>
          <a:sx n="97" d="100"/>
          <a:sy n="97" d="100"/>
        </p:scale>
        <p:origin x="192" y="13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2.png>
</file>

<file path=ppt/media/image3.png>
</file>

<file path=ppt/media/image4.tiff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81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3965693"/>
            <a:chOff x="-303091" y="-36785"/>
            <a:chExt cx="10216241" cy="3965693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9548" y="3528798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2983565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210041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268264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277781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71994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2816731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953170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28264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845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2816731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56721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Paginierung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Subscriptions</a:t>
            </a:r>
            <a:endParaRPr lang="de-DE" sz="24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1833763"/>
            <a:ext cx="69710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3281605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4603752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311569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C12D789-FD17-F845-BCF0-89B2F451CAD7}"/>
              </a:ext>
            </a:extLst>
          </p:cNvPr>
          <p:cNvSpPr/>
          <p:nvPr/>
        </p:nvSpPr>
        <p:spPr>
          <a:xfrm>
            <a:off x="3701925" y="2716493"/>
            <a:ext cx="4164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Speichern der Ratings auf dem Server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2210041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420265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420265"/>
            <a:ext cx="770547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429993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420265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35253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29209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47828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Schritt 3: 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362261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1444578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Selected Beer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Entspräche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"Client"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0685F2-F63D-5E4A-85B5-E16EF0DF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18" y="3096437"/>
            <a:ext cx="8906164" cy="209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BCD0D6B-8209-5347-9BB2-5CE252823419}"/>
              </a:ext>
            </a:extLst>
          </p:cNvPr>
          <p:cNvSpPr/>
          <p:nvPr/>
        </p:nvSpPr>
        <p:spPr>
          <a:xfrm>
            <a:off x="1598559" y="222772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653239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458888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3586856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5565575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B3B1DAB-4AD6-4641-8335-5C2F86F4A22D}"/>
              </a:ext>
            </a:extLst>
          </p:cNvPr>
          <p:cNvSpPr/>
          <p:nvPr/>
        </p:nvSpPr>
        <p:spPr>
          <a:xfrm>
            <a:off x="2897506" y="2210041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210041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3636817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3705057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653239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4025680" y="1766842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F5662D6-1225-7F42-9845-8A5910AD2FEA}"/>
              </a:ext>
            </a:extLst>
          </p:cNvPr>
          <p:cNvSpPr/>
          <p:nvPr/>
        </p:nvSpPr>
        <p:spPr>
          <a:xfrm>
            <a:off x="203200" y="2748922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Anwendung</a:t>
            </a: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005382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5298440" y="4878282"/>
            <a:ext cx="2639612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4161183" y="4878282"/>
            <a:ext cx="1137257" cy="184666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C880A-AF9E-014B-ADBA-87734836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</a:t>
            </a:r>
            <a:r>
              <a:rPr lang="de-DE" dirty="0" err="1"/>
              <a:t>Draft</a:t>
            </a:r>
            <a:r>
              <a:rPr lang="de-DE" dirty="0"/>
              <a:t> Rating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C6A5A2-6667-1045-A890-8F610D37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253" y="1087608"/>
            <a:ext cx="5915494" cy="54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88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222772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180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8131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1899364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1905403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cache.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readFragment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:${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72385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07" y="1682130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6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Diverse Möglichkeiten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APIs? Oder für Client?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 Kopplung an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40664" y="3211692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endParaRPr lang="de-DE" sz="20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8935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012476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1024418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BA9D8C7-4854-B344-927D-0A55D49E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2404391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0" y="1799443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6" y="199438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2347</Words>
  <Application>Microsoft Macintosh PowerPoint</Application>
  <PresentationFormat>A4-Papier (210 x 297 mm)</PresentationFormat>
  <Paragraphs>564</Paragraphs>
  <Slides>46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46</vt:i4>
      </vt:variant>
    </vt:vector>
  </HeadingPairs>
  <TitlesOfParts>
    <vt:vector size="5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http://bit.ly/enterjs-apollo-graphql-example</vt:lpstr>
      <vt:lpstr>PowerPoint-Präsentation</vt:lpstr>
      <vt:lpstr>mit Apollo und React</vt:lpstr>
      <vt:lpstr>Apollo Für React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Mutations</vt:lpstr>
      <vt:lpstr>Mutations</vt:lpstr>
      <vt:lpstr>Schritt 3: Mutations</vt:lpstr>
      <vt:lpstr>Schritt 3: Mutations</vt:lpstr>
      <vt:lpstr>GraphQL für den Anwendungszustand</vt:lpstr>
      <vt:lpstr>Beispiel 1: Selected Beer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Aktualisierung nach Mutations</vt:lpstr>
      <vt:lpstr>Beispiel 2: Draft Rating</vt:lpstr>
      <vt:lpstr>Remote- und Local Data kombinieren</vt:lpstr>
      <vt:lpstr>Remote- und Local Data kombinieren</vt:lpstr>
      <vt:lpstr>Remote- und Local Data kombinieren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582</cp:revision>
  <cp:lastPrinted>2018-05-30T19:37:50Z</cp:lastPrinted>
  <dcterms:created xsi:type="dcterms:W3CDTF">2016-03-28T15:59:53Z</dcterms:created>
  <dcterms:modified xsi:type="dcterms:W3CDTF">2018-06-21T10:44:38Z</dcterms:modified>
</cp:coreProperties>
</file>

<file path=docProps/thumbnail.jpeg>
</file>